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5" r:id="rId1"/>
  </p:sldMasterIdLst>
  <p:sldIdLst>
    <p:sldId id="257" r:id="rId2"/>
    <p:sldId id="263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52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51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29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387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164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3025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28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87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10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35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3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98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98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65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53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91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235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IE" dirty="0"/>
              <a:t>Blockchain Visualisation Web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/>
              <a:t>Play by Play</a:t>
            </a:r>
          </a:p>
        </p:txBody>
      </p:sp>
    </p:spTree>
    <p:extLst>
      <p:ext uri="{BB962C8B-B14F-4D97-AF65-F5344CB8AC3E}">
        <p14:creationId xmlns:p14="http://schemas.microsoft.com/office/powerpoint/2010/main" val="292353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8CEFF-259F-4F54-A9B7-6F1EA2EB9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Play by Play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99C57-37C7-44DE-ADB9-A00A84F15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r>
              <a:rPr lang="en-GB"/>
              <a:t>Need to Know</a:t>
            </a:r>
          </a:p>
          <a:p>
            <a:r>
              <a:rPr lang="en-GB"/>
              <a:t>Test Run</a:t>
            </a:r>
          </a:p>
          <a:p>
            <a:r>
              <a:rPr lang="en-GB"/>
              <a:t>Consideration</a:t>
            </a:r>
          </a:p>
          <a:p>
            <a:r>
              <a:rPr lang="en-GB"/>
              <a:t>Visual Design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0BF064-6271-4951-80D3-4BFA50BA4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154" y="2133600"/>
            <a:ext cx="3997567" cy="224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07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Need to Know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Blockchain Technical</a:t>
            </a:r>
          </a:p>
          <a:p>
            <a:pPr lvl="1"/>
            <a:r>
              <a:rPr lang="en-IE" dirty="0"/>
              <a:t>Who calculates the difficulty</a:t>
            </a:r>
          </a:p>
          <a:p>
            <a:pPr lvl="1"/>
            <a:r>
              <a:rPr lang="en-IE" dirty="0"/>
              <a:t>How clients communicate</a:t>
            </a:r>
          </a:p>
          <a:p>
            <a:pPr lvl="1"/>
            <a:r>
              <a:rPr lang="en-IE" dirty="0"/>
              <a:t>How the blockchain updates new clients</a:t>
            </a:r>
          </a:p>
          <a:p>
            <a:pPr lvl="1"/>
            <a:r>
              <a:rPr lang="en-IE" dirty="0"/>
              <a:t>Hash type used</a:t>
            </a:r>
          </a:p>
          <a:p>
            <a:pPr lvl="1"/>
            <a:r>
              <a:rPr lang="en-IE" dirty="0"/>
              <a:t>Full Block Format</a:t>
            </a:r>
          </a:p>
          <a:p>
            <a:r>
              <a:rPr lang="en-IE" dirty="0"/>
              <a:t>Software Costs</a:t>
            </a:r>
          </a:p>
          <a:p>
            <a:r>
              <a:rPr lang="en-IE" dirty="0"/>
              <a:t>Node vs. JavaScript differences and features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08613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Test Run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Heroku</a:t>
            </a:r>
          </a:p>
          <a:p>
            <a:r>
              <a:rPr lang="en-IE" dirty="0"/>
              <a:t>Mongo</a:t>
            </a:r>
          </a:p>
          <a:p>
            <a:r>
              <a:rPr lang="en-IE" dirty="0" err="1"/>
              <a:t>WebStorm</a:t>
            </a:r>
            <a:endParaRPr lang="en-IE" dirty="0"/>
          </a:p>
          <a:p>
            <a:r>
              <a:rPr lang="en-IE" dirty="0"/>
              <a:t>Git</a:t>
            </a:r>
          </a:p>
          <a:p>
            <a:r>
              <a:rPr lang="en-IE" dirty="0"/>
              <a:t>Blockchain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759694"/>
              </p:ext>
            </p:extLst>
          </p:nvPr>
        </p:nvGraphicFramePr>
        <p:xfrm>
          <a:off x="3249351" y="4734443"/>
          <a:ext cx="46577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Acrobat Document" r:id="rId3" imgW="4657512" imgH="990573" progId="Acrobat.Document.DC">
                  <p:embed/>
                </p:oleObj>
              </mc:Choice>
              <mc:Fallback>
                <p:oleObj name="Acrobat Document" r:id="rId3" imgW="4657512" imgH="990573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49351" y="4734443"/>
                        <a:ext cx="46577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096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Consideration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Format depends on language used</a:t>
            </a:r>
          </a:p>
          <a:p>
            <a:r>
              <a:rPr lang="en-IE" dirty="0"/>
              <a:t>Three fields of development</a:t>
            </a:r>
          </a:p>
          <a:p>
            <a:pPr lvl="1"/>
            <a:r>
              <a:rPr lang="en-IE" dirty="0"/>
              <a:t>Technical</a:t>
            </a:r>
          </a:p>
          <a:p>
            <a:pPr lvl="1"/>
            <a:r>
              <a:rPr lang="en-IE" dirty="0"/>
              <a:t>UI</a:t>
            </a:r>
          </a:p>
          <a:p>
            <a:pPr lvl="1"/>
            <a:r>
              <a:rPr lang="en-IE" dirty="0"/>
              <a:t>Visual Design</a:t>
            </a:r>
          </a:p>
          <a:p>
            <a:r>
              <a:rPr lang="en-IE" dirty="0"/>
              <a:t>Remember:</a:t>
            </a:r>
          </a:p>
          <a:p>
            <a:pPr lvl="1"/>
            <a:r>
              <a:rPr lang="en-IE" dirty="0"/>
              <a:t>Imitation/Emulation/Simulation</a:t>
            </a:r>
          </a:p>
          <a:p>
            <a:pPr lvl="1"/>
            <a:r>
              <a:rPr lang="en-IE" dirty="0"/>
              <a:t>Don’t call clients nodes</a:t>
            </a:r>
          </a:p>
        </p:txBody>
      </p:sp>
    </p:spTree>
    <p:extLst>
      <p:ext uri="{BB962C8B-B14F-4D97-AF65-F5344CB8AC3E}">
        <p14:creationId xmlns:p14="http://schemas.microsoft.com/office/powerpoint/2010/main" val="178208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Visual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E" dirty="0"/>
              <a:t>New blocks:</a:t>
            </a:r>
          </a:p>
          <a:p>
            <a:pPr lvl="1"/>
            <a:r>
              <a:rPr lang="en-IE" dirty="0"/>
              <a:t>Pulse</a:t>
            </a:r>
          </a:p>
          <a:p>
            <a:pPr lvl="1"/>
            <a:r>
              <a:rPr lang="en-IE" dirty="0"/>
              <a:t>Random colour</a:t>
            </a:r>
          </a:p>
          <a:p>
            <a:r>
              <a:rPr lang="en-IE" dirty="0"/>
              <a:t>Clients: </a:t>
            </a:r>
          </a:p>
          <a:p>
            <a:pPr lvl="1"/>
            <a:r>
              <a:rPr lang="en-IE" dirty="0"/>
              <a:t>Current block colour</a:t>
            </a:r>
          </a:p>
          <a:p>
            <a:pPr lvl="1"/>
            <a:r>
              <a:rPr lang="en-IE" dirty="0"/>
              <a:t>Random position</a:t>
            </a:r>
          </a:p>
          <a:p>
            <a:r>
              <a:rPr lang="en-IE" dirty="0"/>
              <a:t>Message Colour shows consensus</a:t>
            </a:r>
          </a:p>
          <a:p>
            <a:r>
              <a:rPr lang="en-IE" dirty="0"/>
              <a:t>Link Lines Animation</a:t>
            </a:r>
          </a:p>
          <a:p>
            <a:endParaRPr lang="en-IE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0123826"/>
              </p:ext>
            </p:extLst>
          </p:nvPr>
        </p:nvGraphicFramePr>
        <p:xfrm>
          <a:off x="7436498" y="1327162"/>
          <a:ext cx="3239600" cy="4584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Acrobat Document" r:id="rId3" imgW="5667124" imgH="8019903" progId="Acrobat.Document.DC">
                  <p:embed/>
                </p:oleObj>
              </mc:Choice>
              <mc:Fallback>
                <p:oleObj name="Acrobat Document" r:id="rId3" imgW="5667124" imgH="8019903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36498" y="1327162"/>
                        <a:ext cx="3239600" cy="4584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8735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7672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146</TotalTime>
  <Words>107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Acrobat Document</vt:lpstr>
      <vt:lpstr>Blockchain Visualisation Web Application</vt:lpstr>
      <vt:lpstr>Play by Play</vt:lpstr>
      <vt:lpstr>Need to Know </vt:lpstr>
      <vt:lpstr>Test Run</vt:lpstr>
      <vt:lpstr>Consideration</vt:lpstr>
      <vt:lpstr>Visual Design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20056594</dc:creator>
  <cp:lastModifiedBy>John O</cp:lastModifiedBy>
  <cp:revision>11</cp:revision>
  <dcterms:created xsi:type="dcterms:W3CDTF">2017-09-01T09:19:16Z</dcterms:created>
  <dcterms:modified xsi:type="dcterms:W3CDTF">2017-09-04T09:03:06Z</dcterms:modified>
</cp:coreProperties>
</file>

<file path=docProps/thumbnail.jpeg>
</file>